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7DC1-6D51-404E-9CF6-DFF61A3005A1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5D7-2763-BE41-B2A8-19B1316AA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4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7DC1-6D51-404E-9CF6-DFF61A3005A1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5D7-2763-BE41-B2A8-19B1316AA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5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7DC1-6D51-404E-9CF6-DFF61A3005A1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5D7-2763-BE41-B2A8-19B1316AA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1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7DC1-6D51-404E-9CF6-DFF61A3005A1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5D7-2763-BE41-B2A8-19B1316AA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6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7DC1-6D51-404E-9CF6-DFF61A3005A1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5D7-2763-BE41-B2A8-19B1316AA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1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7DC1-6D51-404E-9CF6-DFF61A3005A1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5D7-2763-BE41-B2A8-19B1316AA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7DC1-6D51-404E-9CF6-DFF61A3005A1}" type="datetimeFigureOut">
              <a:rPr lang="en-US" smtClean="0"/>
              <a:t>3/25/14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5D7-2763-BE41-B2A8-19B1316AA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7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7DC1-6D51-404E-9CF6-DFF61A3005A1}" type="datetimeFigureOut">
              <a:rPr lang="en-US" smtClean="0"/>
              <a:t>3/25/14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5D7-2763-BE41-B2A8-19B1316AA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1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7DC1-6D51-404E-9CF6-DFF61A3005A1}" type="datetimeFigureOut">
              <a:rPr lang="en-US" smtClean="0"/>
              <a:t>3/25/14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5D7-2763-BE41-B2A8-19B1316AA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4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7DC1-6D51-404E-9CF6-DFF61A3005A1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5D7-2763-BE41-B2A8-19B1316AA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D7DC1-6D51-404E-9CF6-DFF61A3005A1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D15D7-2763-BE41-B2A8-19B1316AA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5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D7DC1-6D51-404E-9CF6-DFF61A3005A1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D15D7-2763-BE41-B2A8-19B1316AA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1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9A7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irl in fiel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080760"/>
          </a:xfrm>
          <a:prstGeom prst="rect">
            <a:avLst/>
          </a:prstGeom>
        </p:spPr>
      </p:pic>
      <p:sp>
        <p:nvSpPr>
          <p:cNvPr id="6" name="Isosceles Triangle 5"/>
          <p:cNvSpPr/>
          <p:nvPr/>
        </p:nvSpPr>
        <p:spPr>
          <a:xfrm>
            <a:off x="2286000" y="0"/>
            <a:ext cx="6858000" cy="6858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3830570">
            <a:off x="4648105" y="2858226"/>
            <a:ext cx="5852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9A7"/>
                </a:solidFill>
                <a:latin typeface="Marker Felt"/>
                <a:cs typeface="Marker Felt"/>
              </a:rPr>
              <a:t>My Personal Brand Equity Pyramid</a:t>
            </a:r>
            <a:endParaRPr lang="en-US" sz="2400" dirty="0">
              <a:solidFill>
                <a:srgbClr val="FF09A7"/>
              </a:solidFill>
              <a:latin typeface="Marker Felt"/>
              <a:cs typeface="Marker Fe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31920" y="5475925"/>
            <a:ext cx="5852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9A7"/>
                </a:solidFill>
                <a:latin typeface="Marker Felt"/>
                <a:cs typeface="Marker Felt"/>
              </a:rPr>
              <a:t>- Personal “Isms” -</a:t>
            </a:r>
            <a:endParaRPr lang="en-US" sz="2000" dirty="0">
              <a:solidFill>
                <a:srgbClr val="FF09A7"/>
              </a:solidFill>
              <a:latin typeface="Marker Felt"/>
              <a:cs typeface="Marker Fe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30432" y="4083702"/>
            <a:ext cx="4635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9A7"/>
                </a:solidFill>
                <a:latin typeface="Marker Felt"/>
                <a:cs typeface="Marker Felt"/>
              </a:rPr>
              <a:t>- Core Qualities -</a:t>
            </a:r>
            <a:endParaRPr lang="en-US" sz="2000" dirty="0">
              <a:solidFill>
                <a:srgbClr val="FF09A7"/>
              </a:solidFill>
              <a:latin typeface="Marker Felt"/>
              <a:cs typeface="Marker Fe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50561" y="2487866"/>
            <a:ext cx="3129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9A7"/>
                </a:solidFill>
                <a:latin typeface="Marker Felt"/>
                <a:cs typeface="Marker Felt"/>
              </a:rPr>
              <a:t>- Elevator Pitch-</a:t>
            </a:r>
            <a:endParaRPr lang="en-US" sz="2000" dirty="0">
              <a:solidFill>
                <a:srgbClr val="FF09A7"/>
              </a:solidFill>
              <a:latin typeface="Marker Felt"/>
              <a:cs typeface="Marker Fe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18317" y="934777"/>
            <a:ext cx="1767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9A7"/>
                </a:solidFill>
                <a:latin typeface="Marker Felt"/>
                <a:cs typeface="Marker Felt"/>
              </a:rPr>
              <a:t>- Equity-</a:t>
            </a:r>
            <a:endParaRPr lang="en-US" sz="2000" dirty="0">
              <a:solidFill>
                <a:srgbClr val="FF09A7"/>
              </a:solidFill>
              <a:latin typeface="Marker Felt"/>
              <a:cs typeface="Marker Fe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31920" y="5751998"/>
            <a:ext cx="5704880" cy="37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badi MT Condensed Light"/>
                <a:cs typeface="Abadi MT Condensed Light"/>
              </a:rPr>
              <a:t>The traits that help people remember you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23804" y="4309945"/>
            <a:ext cx="4741639" cy="37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badi MT Condensed Light"/>
                <a:cs typeface="Abadi MT Condensed Light"/>
              </a:rPr>
              <a:t>Words used to describe you</a:t>
            </a:r>
            <a:endParaRPr lang="en-US" dirty="0" smtClean="0">
              <a:latin typeface="Abadi MT Condensed Light"/>
              <a:cs typeface="Abadi MT Condensed Ligh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80349" y="2861788"/>
            <a:ext cx="3508992" cy="37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badi MT Condensed Light"/>
                <a:cs typeface="Abadi MT Condensed Light"/>
              </a:rPr>
              <a:t>What people share about you</a:t>
            </a:r>
            <a:endParaRPr lang="en-US" dirty="0" smtClean="0">
              <a:latin typeface="Abadi MT Condensed Light"/>
              <a:cs typeface="Abadi MT Condensed Ligh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8825" y="1299580"/>
            <a:ext cx="2212760" cy="37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badi MT Condensed Light"/>
                <a:cs typeface="Abadi MT Condensed Light"/>
              </a:rPr>
              <a:t>What defines you</a:t>
            </a:r>
            <a:endParaRPr lang="en-US" dirty="0" smtClean="0">
              <a:latin typeface="Abadi MT Condensed Light"/>
              <a:cs typeface="Abadi MT Condensed Light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984320" y="5436643"/>
            <a:ext cx="540845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66111" y="4049141"/>
            <a:ext cx="400653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51706" y="2487866"/>
            <a:ext cx="25139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966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Stiletto Dash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Hacker</dc:creator>
  <cp:lastModifiedBy>Jennifer Hacker</cp:lastModifiedBy>
  <cp:revision>1</cp:revision>
  <dcterms:created xsi:type="dcterms:W3CDTF">2014-03-26T01:52:47Z</dcterms:created>
  <dcterms:modified xsi:type="dcterms:W3CDTF">2014-03-26T02:02:38Z</dcterms:modified>
</cp:coreProperties>
</file>